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256" r:id="rId2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602" y="90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16523" y="1828800"/>
            <a:ext cx="6172200" cy="24384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028700" y="4442264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0150" y="812800"/>
            <a:ext cx="5314950" cy="24384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0150" y="3343715"/>
            <a:ext cx="5314950" cy="2012949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943600" y="8555568"/>
            <a:ext cx="571500" cy="486833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6172200" cy="1524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1001183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3483769" y="2046817"/>
            <a:ext cx="3031331" cy="1001183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42900" y="3149601"/>
            <a:ext cx="3030141" cy="501861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3149601"/>
            <a:ext cx="3031331" cy="501861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42900" y="2032001"/>
            <a:ext cx="2256235" cy="6136217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812800"/>
            <a:ext cx="4114800" cy="696384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71600" y="2442633"/>
            <a:ext cx="4114800" cy="52832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71600" y="1555716"/>
            <a:ext cx="4114800" cy="707136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6172200" cy="62788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342900" y="8555568"/>
            <a:ext cx="1600200" cy="486833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343150" y="8555568"/>
            <a:ext cx="2171700" cy="486833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5943600" y="8555568"/>
            <a:ext cx="571500" cy="486833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74" y="107514"/>
            <a:ext cx="677461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АВТОНОМНЫЙ ПОЖАРНЫЙ ИЗВЕЩАТЕЛЬ 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ЗАЩИТИТ ДОМ, ИМУЩЕСТВО, ЖИЗНЬ,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В 5 РАЗ СНИЗИТ РИСК ГИБЕЛИ ПРИ ПОЖАРЕ</a:t>
            </a:r>
            <a:endParaRPr lang="ru-RU" sz="20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4664" y="1259639"/>
            <a:ext cx="5976664" cy="45719"/>
          </a:xfrm>
          <a:prstGeom prst="rect">
            <a:avLst/>
          </a:prstGeom>
          <a:solidFill>
            <a:srgbClr val="FF0000"/>
          </a:solidFill>
          <a:ln>
            <a:solidFill>
              <a:schemeClr val="bg1">
                <a:lumMod val="95000"/>
                <a:lumOff val="5000"/>
              </a:schemeClr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88640" y="1547670"/>
            <a:ext cx="46805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АВТОНОМНЫЙ  ПОЖАРНЫЙ ИЗВЕЩАТЕЛЬ </a:t>
            </a:r>
            <a:endParaRPr lang="ru-RU" sz="1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4704" y="1979718"/>
            <a:ext cx="30243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ОБНАРУЖИТ ПОЖАР</a:t>
            </a:r>
            <a:endParaRPr lang="ru-RU" sz="1400" b="1" i="1" dirty="0">
              <a:ln w="12700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2658" y="1835696"/>
            <a:ext cx="5760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</a:rPr>
              <a:t>✔</a:t>
            </a:r>
            <a:endParaRPr lang="ru-RU" sz="2800" b="1" cap="none" spc="100" dirty="0"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glow rad="228600">
                  <a:schemeClr val="tx1">
                    <a:alpha val="40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2658" y="2339752"/>
            <a:ext cx="5760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</a:rPr>
              <a:t>✔</a:t>
            </a:r>
            <a:endParaRPr lang="ru-RU" sz="2800" b="1" cap="none" spc="100" dirty="0"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glow rad="228600">
                  <a:schemeClr val="tx1">
                    <a:alpha val="40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36713" y="2411766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ПОДАСТ МОЩНЫЙ ЗВУКОВОЙ СИГНАЛ</a:t>
            </a:r>
            <a:endParaRPr lang="ru-RU" sz="1400" b="1" i="1" dirty="0">
              <a:ln w="12700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2658" y="2915816"/>
            <a:ext cx="5760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</a:rPr>
              <a:t>✔</a:t>
            </a:r>
            <a:endParaRPr lang="ru-RU" sz="2800" b="1" cap="none" spc="100" dirty="0"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glow rad="228600">
                  <a:schemeClr val="tx1">
                    <a:alpha val="40000"/>
                  </a:schemeClr>
                </a:glo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36713" y="2915822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РАЗБУДИТ СПЯЩЕГО ЧЕЛОВЕКА</a:t>
            </a:r>
            <a:endParaRPr lang="ru-RU" sz="1400" b="1" i="1" dirty="0">
              <a:ln w="12700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60650" y="3851926"/>
            <a:ext cx="63093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УСТАНАВЛИВАЕТСЯ НА ПОТОЛКЕ, РАБОТАЕТ ОТ БАТЕРЕЕК</a:t>
            </a:r>
            <a:endParaRPr lang="ru-RU" sz="14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04664" y="4427991"/>
            <a:ext cx="5976664" cy="45719"/>
          </a:xfrm>
          <a:prstGeom prst="rect">
            <a:avLst/>
          </a:prstGeom>
          <a:solidFill>
            <a:srgbClr val="FF0000"/>
          </a:solidFill>
          <a:ln>
            <a:solidFill>
              <a:schemeClr val="bg1">
                <a:lumMod val="95000"/>
                <a:lumOff val="5000"/>
              </a:schemeClr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32663" y="4644015"/>
            <a:ext cx="2864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СДЕЛАЙТЕ </a:t>
            </a:r>
            <a:endParaRPr lang="ru-RU" sz="32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32656" y="5580119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УСТАНОВИТЕ </a:t>
            </a:r>
            <a:endParaRPr lang="ru-RU" sz="32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204865" y="5148064"/>
            <a:ext cx="53285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СВОЮ ЖИЗНЬ БЕЗОПАСНЕЕ - </a:t>
            </a:r>
            <a:endParaRPr lang="ru-RU" sz="2000" b="1" i="1" dirty="0">
              <a:ln w="12700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2656" y="6156176"/>
            <a:ext cx="65253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АВТОНОМНЫЙ ПОЖАРНЫЙ ИЗВЕЩАТЕЛЬ</a:t>
            </a:r>
            <a:endParaRPr lang="ru-RU" sz="2000" b="1" i="1" dirty="0">
              <a:ln w="12700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04664" y="6804255"/>
            <a:ext cx="5976664" cy="45719"/>
          </a:xfrm>
          <a:prstGeom prst="rect">
            <a:avLst/>
          </a:prstGeom>
          <a:solidFill>
            <a:srgbClr val="FF0000"/>
          </a:solidFill>
          <a:ln>
            <a:solidFill>
              <a:schemeClr val="bg1">
                <a:lumMod val="95000"/>
                <a:lumOff val="5000"/>
              </a:schemeClr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Рисунок 27" descr="Mchs_ru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2656" y="7236296"/>
            <a:ext cx="898900" cy="1185363"/>
          </a:xfrm>
          <a:prstGeom prst="rect">
            <a:avLst/>
          </a:prstGeom>
          <a:effectLst>
            <a:glow rad="228600">
              <a:schemeClr val="tx1">
                <a:alpha val="40000"/>
              </a:schemeClr>
            </a:glow>
          </a:effectLst>
        </p:spPr>
      </p:pic>
      <p:sp>
        <p:nvSpPr>
          <p:cNvPr id="29" name="Прямоугольник 28"/>
          <p:cNvSpPr/>
          <p:nvPr/>
        </p:nvSpPr>
        <p:spPr>
          <a:xfrm>
            <a:off x="0" y="8590002"/>
            <a:ext cx="6858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Отделение надзорной деятельности по городскому округу Шаховская </a:t>
            </a:r>
          </a:p>
          <a:p>
            <a:pPr algn="ctr"/>
            <a:r>
              <a:rPr lang="ru-RU" sz="1000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ОНД по Волоколамскому району УНД и ПР ГУ МЧС России по Московской области</a:t>
            </a:r>
          </a:p>
          <a:p>
            <a:pPr algn="ctr"/>
            <a:r>
              <a:rPr lang="ru-RU" sz="1000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тел. +7 (496) 373-32-03</a:t>
            </a:r>
            <a:endParaRPr lang="ru-RU" sz="1000" dirty="0">
              <a:ln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pic>
        <p:nvPicPr>
          <p:cNvPr id="27" name="Рисунок 26" descr="ipk_3_5_50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65104" y="1547664"/>
            <a:ext cx="2060848" cy="2060848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1412776" y="7164288"/>
            <a:ext cx="511256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/>
                <a:latin typeface="Arial Black" pitchFamily="34" charset="0"/>
              </a:rPr>
              <a:t>При чрезвычайных ситуациях звонить – </a:t>
            </a:r>
            <a:r>
              <a:rPr lang="ru-RU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 Black" pitchFamily="34" charset="0"/>
              </a:rPr>
              <a:t>101</a:t>
            </a:r>
            <a:r>
              <a:rPr lang="ru-RU" sz="1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</a:p>
          <a:p>
            <a:pPr algn="ctr"/>
            <a:r>
              <a:rPr lang="ru-RU" sz="1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/>
                <a:latin typeface="Arial Black" pitchFamily="34" charset="0"/>
              </a:rPr>
              <a:t>с сотового телефона – </a:t>
            </a:r>
            <a:r>
              <a:rPr lang="ru-RU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 Black" pitchFamily="34" charset="0"/>
              </a:rPr>
              <a:t>112</a:t>
            </a:r>
          </a:p>
          <a:p>
            <a:pPr algn="ctr"/>
            <a:r>
              <a:rPr lang="ru-RU" sz="1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/>
                <a:latin typeface="Arial Black" pitchFamily="34" charset="0"/>
              </a:rPr>
              <a:t>Центр управления в кризисных ситуациях:</a:t>
            </a:r>
          </a:p>
          <a:p>
            <a:pPr algn="ctr"/>
            <a:r>
              <a:rPr lang="ru-RU" sz="1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/>
                <a:latin typeface="Arial Black" pitchFamily="34" charset="0"/>
              </a:rPr>
              <a:t>Оперативный дежурный: +7 (495) 542-21-01</a:t>
            </a:r>
          </a:p>
          <a:p>
            <a:pPr algn="ctr"/>
            <a:r>
              <a:rPr lang="ru-RU" sz="1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/>
                <a:latin typeface="Arial Black" pitchFamily="34" charset="0"/>
              </a:rPr>
              <a:t>«Телефон доверия»: +7 (498) 505-41-70</a:t>
            </a:r>
          </a:p>
          <a:p>
            <a:pPr algn="ctr"/>
            <a:r>
              <a:rPr lang="ru-RU" sz="1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endParaRPr lang="ru-RU" sz="1400" b="1" dirty="0">
              <a:ln w="10541" cmpd="sng">
                <a:solidFill>
                  <a:schemeClr val="bg1"/>
                </a:solidFill>
                <a:prstDash val="solid"/>
              </a:ln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130</TotalTime>
  <Words>114</Words>
  <Application>Microsoft Office PowerPoint</Application>
  <PresentationFormat>Экран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Апекс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Yuriy</cp:lastModifiedBy>
  <cp:revision>37</cp:revision>
  <dcterms:modified xsi:type="dcterms:W3CDTF">2019-03-07T12:22:58Z</dcterms:modified>
</cp:coreProperties>
</file>